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364" r:id="rId2"/>
  </p:sldIdLst>
  <p:sldSz cx="9144000" cy="5143500" type="screen16x9"/>
  <p:notesSz cx="6858000" cy="9144000"/>
  <p:defaultTextStyle>
    <a:defPPr>
      <a:defRPr lang="fr-FR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Style moyen 3 - Accentuation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8034E78-7F5D-4C2E-B375-FC64B27BC917}" styleName="Style foncé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B344D84-9AFB-497E-A393-DC336BA19D2E}" styleName="Style moyen 3 - Accentuation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251"/>
    <p:restoredTop sz="81057"/>
  </p:normalViewPr>
  <p:slideViewPr>
    <p:cSldViewPr>
      <p:cViewPr varScale="1">
        <p:scale>
          <a:sx n="82" d="100"/>
          <a:sy n="82" d="100"/>
        </p:scale>
        <p:origin x="176" y="56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879C6F-7237-5C4D-83B2-FAF901E4E5B8}" type="datetimeFigureOut">
              <a:rPr lang="fr-FR" smtClean="0"/>
              <a:t>24/03/2018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92751E-D5C7-0640-86F3-7F7FD58DC6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167240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96754B-873A-7646-BC7C-64E5A2AEC036}" type="datetimeFigureOut">
              <a:rPr lang="fr-FR" smtClean="0"/>
              <a:t>24/03/2018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CCBCCE-BD53-C049-B0FE-968A3F5B3D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008464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3429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3429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3429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3429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3429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3429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3429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3429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3429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>
            <a:lvl1pPr>
              <a:defRPr sz="4500"/>
            </a:lvl1pPr>
          </a:lstStyle>
          <a:p>
            <a:r>
              <a:rPr lang="fr-FR"/>
              <a:t>Cliquez et modifiez le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039498"/>
            <a:ext cx="6400800" cy="1314450"/>
          </a:xfrm>
        </p:spPr>
        <p:txBody>
          <a:bodyPr/>
          <a:lstStyle>
            <a:lvl1pPr marL="0" indent="0" algn="ctr">
              <a:buNone/>
              <a:defRPr i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Dr C. CHARRA MCA, DMG Dijon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pic>
        <p:nvPicPr>
          <p:cNvPr id="7" name="Picture 2" descr="http://pharmacie.u-bourgogne.fr/images/stories/logos/Logo_ScienceSante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8506" y="-20538"/>
            <a:ext cx="2025223" cy="972108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Dr C. CHARRA MCA, DMG Dijon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Dr C. CHARRA MCA, DMG Dijon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3568" y="141480"/>
            <a:ext cx="8280920" cy="486054"/>
          </a:xfrm>
        </p:spPr>
        <p:txBody>
          <a:bodyPr/>
          <a:lstStyle>
            <a:lvl1pPr>
              <a:defRPr u="sng"/>
            </a:lvl1pPr>
          </a:lstStyle>
          <a:p>
            <a:r>
              <a:rPr lang="fr-FR" dirty="0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02406" indent="-202406">
              <a:defRPr sz="2600"/>
            </a:lvl1pPr>
            <a:lvl2pPr marL="404813" indent="-202406">
              <a:buSzPct val="65000"/>
              <a:buFont typeface="Wingdings" charset="2"/>
              <a:buChar char="Ø"/>
              <a:defRPr sz="2400"/>
            </a:lvl2pPr>
            <a:lvl3pPr marL="760413" indent="-173038">
              <a:buSzPct val="65000"/>
              <a:buFont typeface="Arial"/>
              <a:buChar char="•"/>
              <a:tabLst/>
              <a:defRPr sz="2200"/>
            </a:lvl3pPr>
            <a:lvl4pPr marL="607219" indent="-202406">
              <a:defRPr sz="1000"/>
            </a:lvl4pPr>
            <a:lvl5pPr marL="738188" indent="-130969">
              <a:buFont typeface="Arial"/>
              <a:buChar char="•"/>
              <a:defRPr/>
            </a:lvl5pPr>
            <a:lvl6pPr marL="940594" indent="-202406">
              <a:buFont typeface="Wingdings" charset="2"/>
              <a:buChar char="Ø"/>
              <a:defRPr sz="1350"/>
            </a:lvl6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Dr C. CHARRA MCA, DMG Dijon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pic>
        <p:nvPicPr>
          <p:cNvPr id="9" name="Picture 2" descr="http://pharmacie.u-bourgogne.fr/images/stories/logos/Logo_ScienceSante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5" y="39948"/>
            <a:ext cx="1224136" cy="587586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Dr C. CHARRA MCA, DMG Dijon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Dr C. CHARRA MCA, DMG Dijon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Dr C. CHARRA MCA, DMG Dijon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Dr C. CHARRA MCA, DMG Dijon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Dr C. CHARRA MCA, DMG Dijon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Dr C. CHARRA MCA, DMG Dijon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Faire glisser l'image vers l'espace réservé ou cliquer sur l'icône pour l'ajouter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Dr C. CHARRA MCA, DMG Dijon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dirty="0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206152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6084168" y="4785997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BE"/>
              <a:t>Dr C. CHARRA MCA, DMG Dijon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3505200" y="4785997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/>
  <p:txStyles>
    <p:titleStyle>
      <a:lvl1pPr algn="ctr" defTabSz="685800" rtl="0" eaLnBrk="1" latinLnBrk="0" hangingPunct="1">
        <a:spcBef>
          <a:spcPct val="0"/>
        </a:spcBef>
        <a:buNone/>
        <a:defRPr sz="3600" b="1" kern="1200">
          <a:solidFill>
            <a:schemeClr val="accent5">
              <a:lumMod val="50000"/>
            </a:schemeClr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Courier New"/>
        <a:buChar char="o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api.socrative.com/rc/gbz4c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3F62039-8542-7E43-BE3C-184F90B361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68" y="51470"/>
            <a:ext cx="8280920" cy="1062118"/>
          </a:xfrm>
        </p:spPr>
        <p:txBody>
          <a:bodyPr/>
          <a:lstStyle/>
          <a:p>
            <a:r>
              <a:rPr lang="fr-FR" dirty="0"/>
              <a:t>Atelier Nomenclature</a:t>
            </a:r>
            <a:br>
              <a:rPr lang="fr-FR" dirty="0"/>
            </a:br>
            <a:r>
              <a:rPr lang="fr-FR" dirty="0"/>
              <a:t>15h05 Salle 2</a:t>
            </a:r>
            <a:endParaRPr lang="fr-FR" u="none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2C7ED00-418A-154F-9F3B-7B88FAD714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414896"/>
            <a:ext cx="5472608" cy="331709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b="1" dirty="0"/>
              <a:t>Merci de Téléchargez l’appli</a:t>
            </a:r>
          </a:p>
          <a:p>
            <a:pPr marL="0" indent="0" algn="ctr">
              <a:buNone/>
            </a:pPr>
            <a:r>
              <a:rPr lang="fr-FR" dirty="0"/>
              <a:t>SOCRATIVE STUDENT</a:t>
            </a:r>
            <a:br>
              <a:rPr lang="fr-FR" dirty="0"/>
            </a:br>
            <a:r>
              <a:rPr lang="fr-FR" i="1" dirty="0"/>
              <a:t>(</a:t>
            </a:r>
            <a:r>
              <a:rPr lang="fr-FR" i="1" dirty="0" err="1"/>
              <a:t>AppStore</a:t>
            </a:r>
            <a:r>
              <a:rPr lang="fr-FR" i="1" dirty="0"/>
              <a:t> ou </a:t>
            </a:r>
            <a:r>
              <a:rPr lang="fr-FR" i="1" dirty="0" err="1"/>
              <a:t>GooglePlay</a:t>
            </a:r>
            <a:r>
              <a:rPr lang="fr-FR" i="1" dirty="0"/>
              <a:t>)</a:t>
            </a:r>
          </a:p>
          <a:p>
            <a:pPr marL="0" indent="0" algn="ctr">
              <a:buNone/>
            </a:pPr>
            <a:r>
              <a:rPr lang="fr-FR" dirty="0"/>
              <a:t>ou</a:t>
            </a:r>
          </a:p>
          <a:p>
            <a:pPr marL="0" indent="0" algn="ctr">
              <a:buNone/>
            </a:pPr>
            <a:r>
              <a:rPr lang="fr-FR" b="1" dirty="0">
                <a:hlinkClick r:id="rId2"/>
              </a:rPr>
              <a:t>https://api.socrative.com/rc/gbz4cF</a:t>
            </a:r>
            <a:endParaRPr lang="fr-FR" b="1" dirty="0"/>
          </a:p>
          <a:p>
            <a:pPr marL="0" indent="0" algn="ctr">
              <a:buNone/>
            </a:pPr>
            <a:r>
              <a:rPr lang="fr-FR" dirty="0"/>
              <a:t>ou</a:t>
            </a:r>
          </a:p>
          <a:p>
            <a:pPr marL="0" indent="0" algn="ctr">
              <a:buNone/>
            </a:pPr>
            <a:r>
              <a:rPr lang="fr-FR" b="1" dirty="0"/>
              <a:t>FLASHEZ</a:t>
            </a:r>
            <a:r>
              <a:rPr lang="fr-FR" dirty="0"/>
              <a:t> notre </a:t>
            </a:r>
            <a:r>
              <a:rPr lang="fr-FR" dirty="0" err="1"/>
              <a:t>QRCode</a:t>
            </a:r>
            <a:endParaRPr lang="fr-FR" dirty="0"/>
          </a:p>
          <a:p>
            <a:pPr marL="0" indent="0" algn="ctr">
              <a:buNone/>
            </a:pPr>
            <a:endParaRPr lang="fr-FR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471396D-9E11-8446-BC3C-B13F1FAF0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05E19D0-E8A8-8D4B-BDAB-C0A9F2A249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Dr C. CHARRA MCA, DMG Dijon</a:t>
            </a: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E57F5E9F-C491-D14C-8AF4-093155D425F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5728" y="1362301"/>
            <a:ext cx="3148760" cy="314876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07AFA204-2FF7-764B-863E-96FB4A0DCAE4}"/>
              </a:ext>
            </a:extLst>
          </p:cNvPr>
          <p:cNvSpPr/>
          <p:nvPr/>
        </p:nvSpPr>
        <p:spPr>
          <a:xfrm>
            <a:off x="6392512" y="4481759"/>
            <a:ext cx="207723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b="1" dirty="0"/>
              <a:t>Room CHARRA</a:t>
            </a:r>
          </a:p>
        </p:txBody>
      </p:sp>
    </p:spTree>
    <p:extLst>
      <p:ext uri="{BB962C8B-B14F-4D97-AF65-F5344CB8AC3E}">
        <p14:creationId xmlns:p14="http://schemas.microsoft.com/office/powerpoint/2010/main" val="1465505428"/>
      </p:ext>
    </p:extLst>
  </p:cSld>
  <p:clrMapOvr>
    <a:masterClrMapping/>
  </p:clrMapOvr>
</p:sld>
</file>

<file path=ppt/theme/theme1.xml><?xml version="1.0" encoding="utf-8"?>
<a:theme xmlns:a="http://schemas.openxmlformats.org/drawingml/2006/main" name="Séance aller cancers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diaDMG</Template>
  <TotalTime>30877</TotalTime>
  <Words>18</Words>
  <Application>Microsoft Macintosh PowerPoint</Application>
  <PresentationFormat>Affichage à l'écran (16:9)</PresentationFormat>
  <Paragraphs>9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Courier New</vt:lpstr>
      <vt:lpstr>Wingdings</vt:lpstr>
      <vt:lpstr>Séance aller cancers</vt:lpstr>
      <vt:lpstr>Atelier Nomenclature 15h05 Salle 2</vt:lpstr>
    </vt:vector>
  </TitlesOfParts>
  <Company/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clement charra</dc:creator>
  <cp:lastModifiedBy>clement charra</cp:lastModifiedBy>
  <cp:revision>258</cp:revision>
  <cp:lastPrinted>2017-06-22T07:57:21Z</cp:lastPrinted>
  <dcterms:created xsi:type="dcterms:W3CDTF">2016-06-15T09:29:52Z</dcterms:created>
  <dcterms:modified xsi:type="dcterms:W3CDTF">2018-03-24T13:10:04Z</dcterms:modified>
</cp:coreProperties>
</file>